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6858000" cy="9906000" type="A4"/>
  <p:notesSz cx="9926638" cy="67976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1" userDrawn="1">
          <p15:clr>
            <a:srgbClr val="A4A3A4"/>
          </p15:clr>
        </p15:guide>
        <p15:guide id="2" pos="312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>
        <p:scale>
          <a:sx n="120" d="100"/>
          <a:sy n="120" d="100"/>
        </p:scale>
        <p:origin x="-804" y="199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2141"/>
        <p:guide pos="31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6AC19C1B-6668-4D68-99EF-2D93C8303D0B}" type="datetimeFigureOut">
              <a:rPr lang="pl-PL" smtClean="0"/>
              <a:t>02.12.2019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A9119EAE-C526-4872-B887-8642CAD56A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22066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620" cy="340157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622701" y="0"/>
            <a:ext cx="4301620" cy="340157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E4E6258A-247C-4B5F-B1F1-63BA78E57AF2}" type="datetimeFigureOut">
              <a:rPr lang="pl-PL" smtClean="0"/>
              <a:t>02.12.2019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509588"/>
            <a:ext cx="17637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6" rIns="91413" bIns="45706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91971" y="3228760"/>
            <a:ext cx="7942701" cy="3059225"/>
          </a:xfrm>
          <a:prstGeom prst="rect">
            <a:avLst/>
          </a:prstGeom>
        </p:spPr>
        <p:txBody>
          <a:bodyPr vert="horz" lIns="91413" tIns="45706" rIns="91413" bIns="45706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" y="6456433"/>
            <a:ext cx="4301620" cy="340156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622701" y="6456433"/>
            <a:ext cx="4301620" cy="340156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7A944500-582A-446A-9B3D-C9BD46C7FE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664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081463" y="509588"/>
            <a:ext cx="1763712" cy="25495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6874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081463" y="509588"/>
            <a:ext cx="1763712" cy="25495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6874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71450" y="330200"/>
            <a:ext cx="6521958" cy="8717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158749" y="7733502"/>
            <a:ext cx="6542532" cy="1923393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311400"/>
            <a:ext cx="5829300" cy="257126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36446"/>
            <a:ext cx="4800600" cy="2127956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A2A07-74CC-4049-8DC3-9B5193B61BD6}" type="datetime1">
              <a:rPr lang="pl-PL" smtClean="0"/>
              <a:t>02.12.2019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2B9F7-CCCD-461E-9992-9429F469ADBB}" type="datetime1">
              <a:rPr lang="pl-PL" smtClean="0"/>
              <a:t>02.12.2019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7CF0F-22BB-4A14-95A0-648B518A5E41}" type="datetime1">
              <a:rPr lang="pl-PL" smtClean="0"/>
              <a:t>02.12.2019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t>‹#›</a:t>
            </a:fld>
            <a:endParaRPr lang="pl-P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58749" y="1031609"/>
            <a:ext cx="6542532" cy="1923393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2091269"/>
            <a:ext cx="1543050" cy="648170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091268"/>
            <a:ext cx="4514850" cy="6481705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627BB-6120-450E-806C-C9A105E78C34}" type="datetime1">
              <a:rPr lang="pl-PL" smtClean="0"/>
              <a:t>02.12.2019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30200"/>
            <a:ext cx="6521958" cy="6841744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4535579" y="6071855"/>
            <a:ext cx="2157322" cy="1031371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1964490" y="5886530"/>
            <a:ext cx="4158386" cy="1227977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121547" y="5904256"/>
            <a:ext cx="4100985" cy="1118393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4207118" y="5884920"/>
            <a:ext cx="2481000" cy="941126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58749" y="5862357"/>
            <a:ext cx="6542532" cy="1920929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24" y="3558477"/>
            <a:ext cx="5829300" cy="2201333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524" y="2076316"/>
            <a:ext cx="4813301" cy="135749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F8A7A-D4B1-4EA7-9431-1EAA0886BF99}" type="datetime1">
              <a:rPr lang="pl-PL" smtClean="0"/>
              <a:t>02.12.2019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F6A6-4C9F-49CD-9E5E-BE2F07CA7218}" type="datetime1">
              <a:rPr lang="pl-PL" smtClean="0"/>
              <a:t>02.12.2019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07491" y="3869944"/>
            <a:ext cx="2866644" cy="497941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869944"/>
            <a:ext cx="2866644" cy="497941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3868388"/>
            <a:ext cx="2866644" cy="924101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1" y="4953002"/>
            <a:ext cx="2865041" cy="389590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0" y="3868385"/>
            <a:ext cx="2866644" cy="924101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4953002"/>
            <a:ext cx="2866644" cy="389590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E078-A4E9-4827-8674-97D9F9E41342}" type="datetime1">
              <a:rPr lang="pl-PL" smtClean="0"/>
              <a:t>02.12.2019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70685-27CE-43A4-9F98-77171148B7EB}" type="datetime1">
              <a:rPr lang="pl-PL" smtClean="0"/>
              <a:t>02.12.2019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58749" y="1031609"/>
            <a:ext cx="6542532" cy="1920929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855CD-0E43-4746-BF89-EEDF03A5EAB3}" type="datetime1">
              <a:rPr lang="pl-PL" smtClean="0"/>
              <a:t>02.12.2019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96F2-BA1F-432A-A4B2-229104A426AD}" type="datetime1">
              <a:rPr lang="pl-PL" smtClean="0"/>
              <a:t>02.12.2019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t>‹#›</a:t>
            </a:fld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173134"/>
            <a:ext cx="2514600" cy="2751668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58749" y="1031609"/>
            <a:ext cx="6542532" cy="1923393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3302000"/>
            <a:ext cx="2514600" cy="1809496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973" y="2641600"/>
            <a:ext cx="2928057" cy="5503333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30200"/>
            <a:ext cx="6521958" cy="8717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158749" y="7733502"/>
            <a:ext cx="6542532" cy="1923393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17" y="489187"/>
            <a:ext cx="2859484" cy="3509905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0" y="4023550"/>
            <a:ext cx="2863850" cy="34976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17B4-DFDC-4F18-B8A0-9AD8E3ECC477}" type="datetime1">
              <a:rPr lang="pl-PL" smtClean="0"/>
              <a:t>02.12.2019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t>‹#›</a:t>
            </a:fld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981200"/>
            <a:ext cx="2674620" cy="422656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30200"/>
            <a:ext cx="6521958" cy="356616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158749" y="2425842"/>
            <a:ext cx="6542532" cy="1920929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88696"/>
            <a:ext cx="6172200" cy="1809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754" y="9028017"/>
            <a:ext cx="284001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3F6D153-04EE-4778-801A-6A2821893CB3}" type="datetime1">
              <a:rPr lang="pl-PL" smtClean="0"/>
              <a:t>02.12.2019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229" y="9028017"/>
            <a:ext cx="284001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93316" y="9028015"/>
            <a:ext cx="8713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83D5EF1-7B3A-4597-932C-8B6FBC400E3E}" type="slidenum">
              <a:rPr lang="pl-PL" smtClean="0"/>
              <a:t>‹#›</a:t>
            </a:fld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051" y="3864563"/>
            <a:ext cx="5556250" cy="4984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12.png"/><Relationship Id="rId4" Type="http://schemas.openxmlformats.org/officeDocument/2006/relationships/image" Target="../media/image3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1930" y="416498"/>
            <a:ext cx="4797152" cy="1352599"/>
          </a:xfrm>
        </p:spPr>
        <p:txBody>
          <a:bodyPr>
            <a:noAutofit/>
          </a:bodyPr>
          <a:lstStyle/>
          <a:p>
            <a:pPr algn="l"/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Miejski Zakład Zieleni, Dróg i Ochrony Środowiska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Kołobrzegu Sp. z o.o.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ul. </a:t>
            </a:r>
            <a:r>
              <a:rPr lang="pl-P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Dywizji Piechoty 60, 78-100 Kołobrzeg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tel. (94) 35 332 52-54</a:t>
            </a:r>
            <a:r>
              <a:rPr lang="pl-PL" sz="1600" dirty="0" smtClean="0"/>
              <a:t/>
            </a:r>
            <a:br>
              <a:rPr lang="pl-PL" sz="1600" dirty="0" smtClean="0"/>
            </a:br>
            <a:endParaRPr lang="pl-PL" sz="16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193928" y="1619846"/>
            <a:ext cx="6610930" cy="1352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800" dirty="0" smtClean="0"/>
              <a:t>Harmonogram odbioru odpadów z miejscowości:</a:t>
            </a:r>
            <a:r>
              <a:rPr lang="pl-PL" sz="1800" b="1" dirty="0" smtClean="0"/>
              <a:t> Charzyno, Niemierze</a:t>
            </a:r>
            <a:r>
              <a:rPr lang="pl-PL" sz="1800" dirty="0" smtClean="0"/>
              <a:t/>
            </a:r>
            <a:br>
              <a:rPr lang="pl-PL" sz="1800" dirty="0" smtClean="0"/>
            </a:br>
            <a:endParaRPr lang="pl-PL" sz="18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01" y="272481"/>
            <a:ext cx="1471647" cy="1440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ole tekstowe 11"/>
          <p:cNvSpPr txBox="1"/>
          <p:nvPr/>
        </p:nvSpPr>
        <p:spPr>
          <a:xfrm>
            <a:off x="3615835" y="2504730"/>
            <a:ext cx="2799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/>
              <a:t>2020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404664" y="8265368"/>
            <a:ext cx="601019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Odbiór odpadów przypadający na dni ustawowo wolne od pracy </a:t>
            </a:r>
            <a:r>
              <a:rPr lang="pl-PL" sz="1000" dirty="0" smtClean="0"/>
              <a:t>może </a:t>
            </a:r>
            <a:r>
              <a:rPr lang="pl-PL" sz="1000" dirty="0"/>
              <a:t>odbywać się w </a:t>
            </a:r>
            <a:r>
              <a:rPr lang="pl-PL" sz="1000" dirty="0" smtClean="0"/>
              <a:t>dniach poprzedzających </a:t>
            </a:r>
            <a:r>
              <a:rPr lang="pl-PL" sz="1000" dirty="0"/>
              <a:t>lub następujących.</a:t>
            </a:r>
            <a:endParaRPr lang="pl-PL" sz="1050" dirty="0"/>
          </a:p>
          <a:p>
            <a:endParaRPr lang="pl-PL" dirty="0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74" y="8668063"/>
            <a:ext cx="18383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8675483"/>
            <a:ext cx="847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9279914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108" y="9279914"/>
            <a:ext cx="20955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74" y="2936486"/>
            <a:ext cx="2792540" cy="16176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74" y="4739286"/>
            <a:ext cx="2792540" cy="16199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73" y="6557836"/>
            <a:ext cx="2792541" cy="16002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8486" y="4739286"/>
            <a:ext cx="2778374" cy="16199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8487" y="6557837"/>
            <a:ext cx="2778373" cy="16002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350" y="8800714"/>
            <a:ext cx="2365510" cy="47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8486" y="2936486"/>
            <a:ext cx="2778374" cy="16176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950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1930" y="416498"/>
            <a:ext cx="4797152" cy="1352599"/>
          </a:xfrm>
        </p:spPr>
        <p:txBody>
          <a:bodyPr>
            <a:noAutofit/>
          </a:bodyPr>
          <a:lstStyle/>
          <a:p>
            <a:pPr algn="l"/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Miejski Zakład Zieleni, Dróg i Ochrony Środowiska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Kołobrzegu Sp. z o.o.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ul. </a:t>
            </a:r>
            <a:r>
              <a:rPr lang="pl-P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Dywizji Piechoty 60, 78-100 Kołobrzeg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tel. (94) 35 332 52-54</a:t>
            </a:r>
            <a:r>
              <a:rPr lang="pl-PL" sz="1600" dirty="0" smtClean="0"/>
              <a:t/>
            </a:r>
            <a:br>
              <a:rPr lang="pl-PL" sz="1600" dirty="0" smtClean="0"/>
            </a:br>
            <a:endParaRPr lang="pl-PL" sz="16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193928" y="1619846"/>
            <a:ext cx="6610930" cy="1352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800" dirty="0" smtClean="0"/>
              <a:t>Harmonogram odbioru odpadów z </a:t>
            </a:r>
            <a:r>
              <a:rPr lang="pl-PL" sz="1800" smtClean="0"/>
              <a:t>miejscowości:</a:t>
            </a:r>
            <a:r>
              <a:rPr lang="pl-PL" sz="1800" b="1" smtClean="0"/>
              <a:t> </a:t>
            </a:r>
            <a:r>
              <a:rPr lang="pl-PL" sz="1800" b="1" dirty="0"/>
              <a:t>Charzyno, Niemierze</a:t>
            </a:r>
            <a:r>
              <a:rPr lang="pl-PL" sz="1800" dirty="0" smtClean="0"/>
              <a:t/>
            </a:r>
            <a:br>
              <a:rPr lang="pl-PL" sz="1800" dirty="0" smtClean="0"/>
            </a:br>
            <a:endParaRPr lang="pl-PL" sz="18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01" y="272481"/>
            <a:ext cx="1471647" cy="1440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ole tekstowe 11"/>
          <p:cNvSpPr txBox="1"/>
          <p:nvPr/>
        </p:nvSpPr>
        <p:spPr>
          <a:xfrm>
            <a:off x="3615835" y="2504730"/>
            <a:ext cx="2799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/>
              <a:t>2020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404664" y="8265368"/>
            <a:ext cx="601019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Odbiór odpadów przypadający na dni ustawowo wolne od pracy </a:t>
            </a:r>
            <a:r>
              <a:rPr lang="pl-PL" sz="1000" dirty="0" smtClean="0"/>
              <a:t>może </a:t>
            </a:r>
            <a:r>
              <a:rPr lang="pl-PL" sz="1000" dirty="0"/>
              <a:t>odbywać się w </a:t>
            </a:r>
            <a:r>
              <a:rPr lang="pl-PL" sz="1000" dirty="0" smtClean="0"/>
              <a:t>dniach poprzedzających </a:t>
            </a:r>
            <a:r>
              <a:rPr lang="pl-PL" sz="1000" dirty="0"/>
              <a:t>lub następujących.</a:t>
            </a:r>
            <a:endParaRPr lang="pl-PL" sz="1050" dirty="0"/>
          </a:p>
          <a:p>
            <a:endParaRPr lang="pl-PL" dirty="0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74" y="8668063"/>
            <a:ext cx="18383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8675483"/>
            <a:ext cx="847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9279914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108" y="9279914"/>
            <a:ext cx="20955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73" y="2937664"/>
            <a:ext cx="2792539" cy="16164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75" y="4729415"/>
            <a:ext cx="2792537" cy="16199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107" y="8769424"/>
            <a:ext cx="2321753" cy="493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555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ształt fali">
  <a:themeElements>
    <a:clrScheme name="Kształt fal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Kształt fal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ształt fal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953</TotalTime>
  <Words>72</Words>
  <Application>Microsoft Office PowerPoint</Application>
  <PresentationFormat>Papier A4 (210x297 mm)</PresentationFormat>
  <Paragraphs>8</Paragraphs>
  <Slides>2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Kształt fali</vt:lpstr>
      <vt:lpstr>Miejski Zakład Zieleni, Dróg i Ochrony Środowiska w Kołobrzegu Sp. z o.o. ul. 6 Dywizji Piechoty 60, 78-100 Kołobrzeg  tel. (94) 35 332 52-54 </vt:lpstr>
      <vt:lpstr>Miejski Zakład Zieleni, Dróg i Ochrony Środowiska w Kołobrzegu Sp. z o.o. ul. 6 Dywizji Piechoty 60, 78-100 Kołobrzeg  tel. (94) 35 332 52-54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Miejski Zakład Zieleni, Dróg i Ochrony Środowiska w Kołobrzegu Sp. z o.o. ul. VI Dywizji Piechoty, 78-100 Kołobrzeg tel. (94) 35 332 52</dc:title>
  <dc:creator>Marcin Dłużniewski</dc:creator>
  <cp:lastModifiedBy> Adrian Gnacek</cp:lastModifiedBy>
  <cp:revision>142</cp:revision>
  <cp:lastPrinted>2018-10-12T05:36:36Z</cp:lastPrinted>
  <dcterms:created xsi:type="dcterms:W3CDTF">2013-12-14T21:03:18Z</dcterms:created>
  <dcterms:modified xsi:type="dcterms:W3CDTF">2019-12-02T12:00:09Z</dcterms:modified>
</cp:coreProperties>
</file>