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0" d="100"/>
          <a:sy n="120" d="100"/>
        </p:scale>
        <p:origin x="-804" y="199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t>02.12.2019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t>02.12.2019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t>02.12.2019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t>02.12.2019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t>02.12.2019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r>
              <a:rPr lang="pl-PL" sz="1800" b="1" dirty="0" smtClean="0"/>
              <a:t> Charzyno, Niemierze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2020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2936486"/>
            <a:ext cx="2792540" cy="1617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4739286"/>
            <a:ext cx="2792540" cy="1619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3" y="6557836"/>
            <a:ext cx="2792541" cy="1600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486" y="4739286"/>
            <a:ext cx="2778374" cy="1619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487" y="6557837"/>
            <a:ext cx="2778373" cy="1600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50" y="8800714"/>
            <a:ext cx="2365510" cy="47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486" y="2936486"/>
            <a:ext cx="2778374" cy="1617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</a:t>
            </a:r>
            <a:r>
              <a:rPr lang="pl-PL" sz="1800" smtClean="0"/>
              <a:t>miejscowości:</a:t>
            </a:r>
            <a:r>
              <a:rPr lang="pl-PL" sz="1800" b="1" smtClean="0"/>
              <a:t> </a:t>
            </a:r>
            <a:r>
              <a:rPr lang="pl-PL" sz="1800" b="1" dirty="0"/>
              <a:t>Charzyno, Niemierze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2020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3" y="2937664"/>
            <a:ext cx="2792539" cy="1616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5" y="4729415"/>
            <a:ext cx="2792537" cy="1619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7" y="8769424"/>
            <a:ext cx="2321753" cy="49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5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953</TotalTime>
  <Words>72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 Adrian Gnacek</cp:lastModifiedBy>
  <cp:revision>142</cp:revision>
  <cp:lastPrinted>2018-10-12T05:36:36Z</cp:lastPrinted>
  <dcterms:created xsi:type="dcterms:W3CDTF">2013-12-14T21:03:18Z</dcterms:created>
  <dcterms:modified xsi:type="dcterms:W3CDTF">2019-12-02T12:00:09Z</dcterms:modified>
</cp:coreProperties>
</file>