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1" userDrawn="1">
          <p15:clr>
            <a:srgbClr val="A4A3A4"/>
          </p15:clr>
        </p15:guide>
        <p15:guide id="2" pos="3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120" d="100"/>
          <a:sy n="120" d="100"/>
        </p:scale>
        <p:origin x="-804" y="18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141"/>
        <p:guide pos="3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6AC19C1B-6668-4D68-99EF-2D93C8303D0B}" type="datetimeFigureOut">
              <a:rPr lang="pl-PL" smtClean="0"/>
              <a:t>02.12.2019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A9119EAE-C526-4872-B887-8642CAD56A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2066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01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E4E6258A-247C-4B5F-B1F1-63BA78E57AF2}" type="datetimeFigureOut">
              <a:rPr lang="pl-PL" smtClean="0"/>
              <a:t>02.12.2019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37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1971" y="3228760"/>
            <a:ext cx="7942701" cy="3059225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01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7A944500-582A-446A-9B3D-C9BD46C7F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64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687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6874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311400"/>
            <a:ext cx="5829300" cy="257126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36446"/>
            <a:ext cx="4800600" cy="212795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2A07-74CC-4049-8DC3-9B5193B61BD6}" type="datetime1">
              <a:rPr lang="pl-PL" smtClean="0"/>
              <a:t>02.12.2019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B9F7-CCCD-461E-9992-9429F469ADBB}" type="datetime1">
              <a:rPr lang="pl-PL" smtClean="0"/>
              <a:t>02.12.2019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CF0F-22BB-4A14-95A0-648B518A5E41}" type="datetime1">
              <a:rPr lang="pl-PL" smtClean="0"/>
              <a:t>02.12.2019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91269"/>
            <a:ext cx="1543050" cy="648170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91268"/>
            <a:ext cx="4514850" cy="648170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27BB-6120-450E-806C-C9A105E78C34}" type="datetime1">
              <a:rPr lang="pl-PL" smtClean="0"/>
              <a:t>02.12.2019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68417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6071855"/>
            <a:ext cx="2157322" cy="1031371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886530"/>
            <a:ext cx="4158386" cy="122797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7" y="5904256"/>
            <a:ext cx="4100985" cy="111839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8" y="5884920"/>
            <a:ext cx="2481000" cy="941126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862357"/>
            <a:ext cx="6542532" cy="1920929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558477"/>
            <a:ext cx="5829300" cy="2201333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2076316"/>
            <a:ext cx="4813301" cy="135749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8A7A-D4B1-4EA7-9431-1EAA0886BF99}" type="datetime1">
              <a:rPr lang="pl-PL" smtClean="0"/>
              <a:t>02.12.2019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F6A6-4C9F-49CD-9E5E-BE2F07CA7218}" type="datetime1">
              <a:rPr lang="pl-PL" smtClean="0"/>
              <a:t>02.12.2019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868388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1" y="4953002"/>
            <a:ext cx="2865041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868385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953002"/>
            <a:ext cx="2866644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E078-A4E9-4827-8674-97D9F9E41342}" type="datetime1">
              <a:rPr lang="pl-PL" smtClean="0"/>
              <a:t>02.12.2019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0685-27CE-43A4-9F98-77171148B7EB}" type="datetime1">
              <a:rPr lang="pl-PL" smtClean="0"/>
              <a:t>02.12.2019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0929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5CD-0E43-4746-BF89-EEDF03A5EAB3}" type="datetime1">
              <a:rPr lang="pl-PL" smtClean="0"/>
              <a:t>02.12.2019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96F2-BA1F-432A-A4B2-229104A426AD}" type="datetime1">
              <a:rPr lang="pl-PL" smtClean="0"/>
              <a:t>02.12.2019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73134"/>
            <a:ext cx="2514600" cy="2751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302000"/>
            <a:ext cx="2514600" cy="180949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3" y="2641600"/>
            <a:ext cx="2928057" cy="5503333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89187"/>
            <a:ext cx="2859484" cy="3509905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4023550"/>
            <a:ext cx="2863850" cy="34976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17B4-DFDC-4F18-B8A0-9AD8E3ECC477}" type="datetime1">
              <a:rPr lang="pl-PL" smtClean="0"/>
              <a:t>02.12.2019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981200"/>
            <a:ext cx="2674620" cy="4226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35661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425842"/>
            <a:ext cx="6542532" cy="1920929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88696"/>
            <a:ext cx="6172200" cy="1809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3F6D153-04EE-4778-801A-6A2821893CB3}" type="datetime1">
              <a:rPr lang="pl-PL" smtClean="0"/>
              <a:t>02.12.2019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9028015"/>
            <a:ext cx="8713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3D5EF1-7B3A-4597-932C-8B6FBC400E3E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864563"/>
            <a:ext cx="5556250" cy="4984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/>
              <a:t>Izdebno, Siemyśl, Trzynik, Unieradz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2020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946" y="8825647"/>
            <a:ext cx="2216212" cy="48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4" y="2936485"/>
            <a:ext cx="2791810" cy="16176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4" y="4739285"/>
            <a:ext cx="2791810" cy="15907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5" y="6557834"/>
            <a:ext cx="2792539" cy="1600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702" y="2936485"/>
            <a:ext cx="2778159" cy="16176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702" y="4739285"/>
            <a:ext cx="2778158" cy="15907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702" y="6557834"/>
            <a:ext cx="2778159" cy="1600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5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/>
              <a:t>Izdebno, Siemyśl, Trzynik, Unieradz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smtClean="0"/>
              <a:t>2020</a:t>
            </a:r>
            <a:endParaRPr lang="pl-PL" sz="2400" b="1" dirty="0" smtClean="0"/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418" y="8779170"/>
            <a:ext cx="2345770" cy="4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5" y="2931964"/>
            <a:ext cx="2792538" cy="16199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4736976"/>
            <a:ext cx="2792539" cy="16199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5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1063</TotalTime>
  <Words>66</Words>
  <Application>Microsoft Office PowerPoint</Application>
  <PresentationFormat>Papier A4 (210x297 mm)</PresentationFormat>
  <Paragraphs>8</Paragraphs>
  <Slides>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Kształt fali</vt:lpstr>
      <vt:lpstr>Miejski Zakład Zieleni, Dróg i Ochrony Środowiska w Kołobrzegu Sp. z o.o. ul. 6 Dywizji Piechoty 60, 78-100 Kołobrzeg  tel. (94) 35 332 52-54 </vt:lpstr>
      <vt:lpstr>Miejski Zakład Zieleni, Dróg i Ochrony Środowiska w Kołobrzegu Sp. z o.o. ul. 6 Dywizji Piechoty 60, 78-100 Kołobrzeg  tel. (94) 35 332 52-54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Miejski Zakład Zieleni, Dróg i Ochrony Środowiska w Kołobrzegu Sp. z o.o. ul. VI Dywizji Piechoty, 78-100 Kołobrzeg tel. (94) 35 332 52</dc:title>
  <dc:creator>Marcin Dłużniewski</dc:creator>
  <cp:lastModifiedBy> Adrian Gnacek</cp:lastModifiedBy>
  <cp:revision>158</cp:revision>
  <cp:lastPrinted>2017-12-07T08:50:02Z</cp:lastPrinted>
  <dcterms:created xsi:type="dcterms:W3CDTF">2013-12-14T21:03:18Z</dcterms:created>
  <dcterms:modified xsi:type="dcterms:W3CDTF">2019-12-02T11:40:31Z</dcterms:modified>
</cp:coreProperties>
</file>