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120" d="100"/>
          <a:sy n="120" d="100"/>
        </p:scale>
        <p:origin x="-804" y="199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t>02.12.2019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t>02.12.2019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t>02.12.2019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t>02.12.2019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t>02.12.2019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t>02.12.2019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t>02.12.2019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Byszewo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2020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946" y="8825647"/>
            <a:ext cx="2216212" cy="48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5" y="2936485"/>
            <a:ext cx="2792540" cy="1617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4" y="4739286"/>
            <a:ext cx="2791808" cy="161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4" y="6557834"/>
            <a:ext cx="2791808" cy="16002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01" y="2936485"/>
            <a:ext cx="2778160" cy="1617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02" y="4739286"/>
            <a:ext cx="2778159" cy="1619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02" y="6557834"/>
            <a:ext cx="2778158" cy="1600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Byszewo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smtClean="0"/>
              <a:t>2020</a:t>
            </a:r>
            <a:endParaRPr lang="pl-PL" sz="2400" b="1" dirty="0" smtClean="0"/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418" y="8779170"/>
            <a:ext cx="2345770" cy="4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2864768"/>
            <a:ext cx="2792538" cy="1631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4736976"/>
            <a:ext cx="2792538" cy="1631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5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1052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 Adrian Gnacek</cp:lastModifiedBy>
  <cp:revision>160</cp:revision>
  <cp:lastPrinted>2017-12-07T08:50:02Z</cp:lastPrinted>
  <dcterms:created xsi:type="dcterms:W3CDTF">2013-12-14T21:03:18Z</dcterms:created>
  <dcterms:modified xsi:type="dcterms:W3CDTF">2019-12-02T11:00:32Z</dcterms:modified>
</cp:coreProperties>
</file>